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828" r:id="rId2"/>
  </p:sldMasterIdLst>
  <p:sldIdLst>
    <p:sldId id="256" r:id="rId3"/>
    <p:sldId id="267" r:id="rId4"/>
    <p:sldId id="268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908" autoAdjust="0"/>
  </p:normalViewPr>
  <p:slideViewPr>
    <p:cSldViewPr>
      <p:cViewPr varScale="1">
        <p:scale>
          <a:sx n="40" d="100"/>
          <a:sy n="40" d="100"/>
        </p:scale>
        <p:origin x="-13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0B73-057B-4D07-87C9-E047478486D4}" type="datetimeFigureOut">
              <a:rPr lang="ru-RU" smtClean="0"/>
              <a:t>08.02.2020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F18257-C4D6-4052-A214-CCEBB2E4C64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0B73-057B-4D07-87C9-E047478486D4}" type="datetimeFigureOut">
              <a:rPr lang="ru-RU" smtClean="0"/>
              <a:t>08.02.2020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18257-C4D6-4052-A214-CCEBB2E4C6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0B73-057B-4D07-87C9-E047478486D4}" type="datetimeFigureOut">
              <a:rPr lang="ru-RU" smtClean="0"/>
              <a:t>08.02.2020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18257-C4D6-4052-A214-CCEBB2E4C6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0B73-057B-4D07-87C9-E047478486D4}" type="datetimeFigureOut">
              <a:rPr lang="ru-RU" smtClean="0"/>
              <a:t>08.02.2020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18257-C4D6-4052-A214-CCEBB2E4C647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0B73-057B-4D07-87C9-E047478486D4}" type="datetimeFigureOut">
              <a:rPr lang="ru-RU" smtClean="0"/>
              <a:t>08.02.2020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18257-C4D6-4052-A214-CCEBB2E4C6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0B73-057B-4D07-87C9-E047478486D4}" type="datetimeFigureOut">
              <a:rPr lang="ru-RU" smtClean="0"/>
              <a:t>08.02.2020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18257-C4D6-4052-A214-CCEBB2E4C64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0B73-057B-4D07-87C9-E047478486D4}" type="datetimeFigureOut">
              <a:rPr lang="ru-RU" smtClean="0"/>
              <a:t>08.02.2020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18257-C4D6-4052-A214-CCEBB2E4C6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0B73-057B-4D07-87C9-E047478486D4}" type="datetimeFigureOut">
              <a:rPr lang="ru-RU" smtClean="0"/>
              <a:t>08.02.2020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18257-C4D6-4052-A214-CCEBB2E4C6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0B73-057B-4D07-87C9-E047478486D4}" type="datetimeFigureOut">
              <a:rPr lang="ru-RU" smtClean="0"/>
              <a:t>08.02.2020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18257-C4D6-4052-A214-CCEBB2E4C6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0B73-057B-4D07-87C9-E047478486D4}" type="datetimeFigureOut">
              <a:rPr lang="ru-RU" smtClean="0"/>
              <a:t>08.02.2020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18257-C4D6-4052-A214-CCEBB2E4C6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0B73-057B-4D07-87C9-E047478486D4}" type="datetimeFigureOut">
              <a:rPr lang="ru-RU" smtClean="0"/>
              <a:t>08.02.2020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18257-C4D6-4052-A214-CCEBB2E4C647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1C0B73-057B-4D07-87C9-E047478486D4}" type="datetimeFigureOut">
              <a:rPr lang="ru-RU" smtClean="0"/>
              <a:t>08.02.2020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6F18257-C4D6-4052-A214-CCEBB2E4C647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0B73-057B-4D07-87C9-E047478486D4}" type="datetimeFigureOut">
              <a:rPr lang="ru-RU" smtClean="0"/>
              <a:t>08.02.2020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18257-C4D6-4052-A214-CCEBB2E4C647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0B73-057B-4D07-87C9-E047478486D4}" type="datetimeFigureOut">
              <a:rPr lang="ru-RU" smtClean="0"/>
              <a:t>08.02.2020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18257-C4D6-4052-A214-CCEBB2E4C6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0B73-057B-4D07-87C9-E047478486D4}" type="datetimeFigureOut">
              <a:rPr lang="ru-RU" smtClean="0"/>
              <a:t>08.02.2020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18257-C4D6-4052-A214-CCEBB2E4C6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0B73-057B-4D07-87C9-E047478486D4}" type="datetimeFigureOut">
              <a:rPr lang="ru-RU" smtClean="0"/>
              <a:t>08.02.2020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F18257-C4D6-4052-A214-CCEBB2E4C647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71C0B73-057B-4D07-87C9-E047478486D4}" type="datetimeFigureOut">
              <a:rPr lang="ru-RU" smtClean="0"/>
              <a:t>08.02.2020</a:t>
            </a:fld>
            <a:endParaRPr lang="ru-RU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6F18257-C4D6-4052-A214-CCEBB2E4C647}" type="slidenum">
              <a:rPr lang="ru-RU" smtClean="0"/>
              <a:t>‹#›</a:t>
            </a:fld>
            <a:endParaRPr lang="ru-RU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71C0B73-057B-4D07-87C9-E047478486D4}" type="datetimeFigureOut">
              <a:rPr lang="ru-RU" smtClean="0"/>
              <a:t>08.02.2020</a:t>
            </a:fld>
            <a:endParaRPr lang="ru-RU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6F18257-C4D6-4052-A214-CCEBB2E4C647}" type="slidenum">
              <a:rPr lang="ru-RU" smtClean="0"/>
              <a:t>‹#›</a:t>
            </a:fld>
            <a:endParaRPr lang="ru-RU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0B73-057B-4D07-87C9-E047478486D4}" type="datetimeFigureOut">
              <a:rPr lang="ru-RU" smtClean="0"/>
              <a:t>08.02.2020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F18257-C4D6-4052-A214-CCEBB2E4C647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0B73-057B-4D07-87C9-E047478486D4}" type="datetimeFigureOut">
              <a:rPr lang="ru-RU" smtClean="0"/>
              <a:t>08.02.2020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F18257-C4D6-4052-A214-CCEBB2E4C647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71C0B73-057B-4D07-87C9-E047478486D4}" type="datetimeFigureOut">
              <a:rPr lang="ru-RU" smtClean="0"/>
              <a:t>08.02.2020</a:t>
            </a:fld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6F18257-C4D6-4052-A214-CCEBB2E4C64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1C0B73-057B-4D07-87C9-E047478486D4}" type="datetimeFigureOut">
              <a:rPr lang="ru-RU" smtClean="0"/>
              <a:t>08.02.2020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6F18257-C4D6-4052-A214-CCEBB2E4C647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971C0B73-057B-4D07-87C9-E047478486D4}" type="datetimeFigureOut">
              <a:rPr lang="ru-RU" smtClean="0"/>
              <a:t>08.02.2020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76F18257-C4D6-4052-A214-CCEBB2E4C64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71C0B73-057B-4D07-87C9-E047478486D4}" type="datetimeFigureOut">
              <a:rPr lang="ru-RU" smtClean="0"/>
              <a:t>08.02.2020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6F18257-C4D6-4052-A214-CCEBB2E4C64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Роль семьи в развитии речи детей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аталья\AppData\Local\Microsoft\Windows\Temporary Internet Files\Content.IE5\7ONSFVID\mother_daughter_together_family_happiness-87484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8496944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5512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79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12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7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20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31186" y="2967335"/>
            <a:ext cx="6681637" cy="923330"/>
          </a:xfrm>
          <a:prstGeom prst="rect">
            <a:avLst/>
          </a:prstGeom>
          <a:solidFill>
            <a:srgbClr val="7030A0"/>
          </a:solidFill>
          <a:ln w="7620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ятно 1 3"/>
          <p:cNvSpPr/>
          <p:nvPr/>
        </p:nvSpPr>
        <p:spPr>
          <a:xfrm>
            <a:off x="2051720" y="980728"/>
            <a:ext cx="6624736" cy="170648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0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8352927" cy="5847929"/>
          </a:xfrm>
        </p:spPr>
      </p:pic>
    </p:spTree>
    <p:extLst>
      <p:ext uri="{BB962C8B-B14F-4D97-AF65-F5344CB8AC3E}">
        <p14:creationId xmlns:p14="http://schemas.microsoft.com/office/powerpoint/2010/main" val="391816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8640959" cy="5991945"/>
          </a:xfrm>
        </p:spPr>
      </p:pic>
    </p:spTree>
    <p:extLst>
      <p:ext uri="{BB962C8B-B14F-4D97-AF65-F5344CB8AC3E}">
        <p14:creationId xmlns:p14="http://schemas.microsoft.com/office/powerpoint/2010/main" val="131673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Причины низкого речевого развития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208912" cy="6264696"/>
          </a:xfrm>
        </p:spPr>
      </p:pic>
    </p:spTree>
    <p:extLst>
      <p:ext uri="{BB962C8B-B14F-4D97-AF65-F5344CB8AC3E}">
        <p14:creationId xmlns:p14="http://schemas.microsoft.com/office/powerpoint/2010/main" val="11638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350"/>
            <a:ext cx="6299200" cy="5927725"/>
          </a:xfrm>
        </p:spPr>
      </p:pic>
    </p:spTree>
    <p:extLst>
      <p:ext uri="{BB962C8B-B14F-4D97-AF65-F5344CB8AC3E}">
        <p14:creationId xmlns:p14="http://schemas.microsoft.com/office/powerpoint/2010/main" val="392111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00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2696"/>
            <a:ext cx="8496943" cy="5631905"/>
          </a:xfrm>
        </p:spPr>
      </p:pic>
    </p:spTree>
    <p:extLst>
      <p:ext uri="{BB962C8B-B14F-4D97-AF65-F5344CB8AC3E}">
        <p14:creationId xmlns:p14="http://schemas.microsoft.com/office/powerpoint/2010/main" val="74508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48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87712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145</TotalTime>
  <Words>13</Words>
  <Application>Microsoft Office PowerPoint</Application>
  <PresentationFormat>Экран (4:3)</PresentationFormat>
  <Paragraphs>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Mylar</vt:lpstr>
      <vt:lpstr>Паркет</vt:lpstr>
      <vt:lpstr>Роль семьи в развитии речи детей</vt:lpstr>
      <vt:lpstr>Презентация PowerPoint</vt:lpstr>
      <vt:lpstr>Презентация PowerPoint</vt:lpstr>
      <vt:lpstr>Причины низкого речевого развития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семьи в развитии речи детей</dc:title>
  <dc:creator>Наталья</dc:creator>
  <cp:lastModifiedBy>Наталья</cp:lastModifiedBy>
  <cp:revision>10</cp:revision>
  <dcterms:created xsi:type="dcterms:W3CDTF">2019-11-25T17:44:16Z</dcterms:created>
  <dcterms:modified xsi:type="dcterms:W3CDTF">2020-02-08T18:30:27Z</dcterms:modified>
</cp:coreProperties>
</file>